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25203150" cy="36004500"/>
  <p:notesSz cx="6858000" cy="9144000"/>
  <p:defaultTextStyle>
    <a:defPPr>
      <a:defRPr lang="sr-Latn-RS"/>
    </a:defPPr>
    <a:lvl1pPr marL="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4879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49758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4637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699516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4395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49274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4153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399032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BEC2"/>
    <a:srgbClr val="263061"/>
    <a:srgbClr val="333333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1" d="100"/>
          <a:sy n="21" d="100"/>
        </p:scale>
        <p:origin x="3144" y="54"/>
      </p:cViewPr>
      <p:guideLst>
        <p:guide orient="horz" pos="11340"/>
        <p:guide pos="79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AFA90A1-BDBE-472B-AC71-76DDB6D55B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8279" y="259523"/>
            <a:ext cx="9926589" cy="2837071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D4F3DA2-1670-4F46-82DC-9A604589FE3A}"/>
              </a:ext>
            </a:extLst>
          </p:cNvPr>
          <p:cNvCxnSpPr>
            <a:cxnSpLocks/>
          </p:cNvCxnSpPr>
          <p:nvPr userDrawn="1"/>
        </p:nvCxnSpPr>
        <p:spPr>
          <a:xfrm>
            <a:off x="0" y="2707795"/>
            <a:ext cx="10945391" cy="0"/>
          </a:xfrm>
          <a:prstGeom prst="line">
            <a:avLst/>
          </a:prstGeom>
          <a:ln w="88900">
            <a:solidFill>
              <a:srgbClr val="BDBE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39F3728-786B-432D-8632-9915AC205512}"/>
              </a:ext>
            </a:extLst>
          </p:cNvPr>
          <p:cNvCxnSpPr>
            <a:cxnSpLocks/>
          </p:cNvCxnSpPr>
          <p:nvPr userDrawn="1"/>
        </p:nvCxnSpPr>
        <p:spPr>
          <a:xfrm>
            <a:off x="14473783" y="2707795"/>
            <a:ext cx="10729367" cy="0"/>
          </a:xfrm>
          <a:prstGeom prst="line">
            <a:avLst/>
          </a:prstGeom>
          <a:ln w="88900">
            <a:solidFill>
              <a:srgbClr val="BDBE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AA4498C-43B4-4084-887D-49262046A493}"/>
              </a:ext>
            </a:extLst>
          </p:cNvPr>
          <p:cNvSpPr txBox="1"/>
          <p:nvPr userDrawn="1"/>
        </p:nvSpPr>
        <p:spPr>
          <a:xfrm>
            <a:off x="504231" y="540004"/>
            <a:ext cx="75608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4000" b="1" spc="500" baseline="0" dirty="0">
                <a:solidFill>
                  <a:srgbClr val="263061"/>
                </a:solidFill>
                <a:latin typeface="Myriad Pro" panose="020B0503030403020204" pitchFamily="34" charset="0"/>
              </a:rPr>
              <a:t>KONGRES 2022</a:t>
            </a:r>
          </a:p>
          <a:p>
            <a:pPr algn="l">
              <a:lnSpc>
                <a:spcPct val="100000"/>
              </a:lnSpc>
            </a:pPr>
            <a:r>
              <a:rPr lang="en-US" sz="4000" spc="500" baseline="0" dirty="0">
                <a:solidFill>
                  <a:srgbClr val="263061"/>
                </a:solidFill>
                <a:latin typeface="Myriad Pro" panose="020B0503030403020204" pitchFamily="34" charset="0"/>
              </a:rPr>
              <a:t>28</a:t>
            </a:r>
            <a:r>
              <a:rPr lang="sr-Latn-RS" sz="4000" spc="500" baseline="0" dirty="0">
                <a:solidFill>
                  <a:srgbClr val="263061"/>
                </a:solidFill>
                <a:latin typeface="Myriad Pro" panose="020B0503030403020204" pitchFamily="34" charset="0"/>
              </a:rPr>
              <a:t>-</a:t>
            </a:r>
            <a:r>
              <a:rPr lang="en-US" sz="4000" spc="500" baseline="0" dirty="0">
                <a:solidFill>
                  <a:srgbClr val="263061"/>
                </a:solidFill>
                <a:latin typeface="Myriad Pro" panose="020B0503030403020204" pitchFamily="34" charset="0"/>
              </a:rPr>
              <a:t>30.</a:t>
            </a:r>
            <a:r>
              <a:rPr lang="sr-Latn-RS" sz="4000" spc="500" baseline="0" dirty="0">
                <a:solidFill>
                  <a:srgbClr val="263061"/>
                </a:solidFill>
                <a:latin typeface="Myriad Pro" panose="020B0503030403020204" pitchFamily="34" charset="0"/>
              </a:rPr>
              <a:t> </a:t>
            </a:r>
            <a:r>
              <a:rPr lang="en-US" sz="4000" spc="500" baseline="0" dirty="0">
                <a:solidFill>
                  <a:srgbClr val="263061"/>
                </a:solidFill>
                <a:latin typeface="Myriad Pro" panose="020B0503030403020204" pitchFamily="34" charset="0"/>
              </a:rPr>
              <a:t>SEPTEMBAR</a:t>
            </a:r>
            <a:r>
              <a:rPr lang="sr-Latn-RS" sz="4000" spc="500" baseline="0" dirty="0">
                <a:solidFill>
                  <a:srgbClr val="263061"/>
                </a:solidFill>
                <a:latin typeface="Myriad Pro" panose="020B0503030403020204" pitchFamily="34" charset="0"/>
              </a:rPr>
              <a:t> 202</a:t>
            </a:r>
            <a:r>
              <a:rPr lang="en-US" sz="4000" spc="500" baseline="0" dirty="0">
                <a:solidFill>
                  <a:srgbClr val="263061"/>
                </a:solidFill>
                <a:latin typeface="Myriad Pro" panose="020B0503030403020204" pitchFamily="34" charset="0"/>
              </a:rPr>
              <a:t>2.</a:t>
            </a:r>
            <a:r>
              <a:rPr lang="sr-Latn-RS" sz="4000" spc="500" baseline="0" dirty="0">
                <a:solidFill>
                  <a:srgbClr val="263061"/>
                </a:solidFill>
                <a:latin typeface="Myriad Pro" panose="020B0503030403020204" pitchFamily="34" charset="0"/>
              </a:rPr>
              <a:t> </a:t>
            </a:r>
            <a:r>
              <a:rPr lang="en-US" sz="4000" spc="500" baseline="0" dirty="0">
                <a:solidFill>
                  <a:srgbClr val="263061"/>
                </a:solidFill>
                <a:latin typeface="Myriad Pro" panose="020B0503030403020204" pitchFamily="34" charset="0"/>
              </a:rPr>
              <a:t>ARANĐELOVAC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FDE2135-CCE4-2A60-64AD-B9E25F0AD78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941066"/>
            <a:ext cx="25203150" cy="2063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989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0158" y="990362"/>
            <a:ext cx="22682835" cy="4463058"/>
          </a:xfrm>
          <a:prstGeom prst="rect">
            <a:avLst/>
          </a:prstGeom>
        </p:spPr>
        <p:txBody>
          <a:bodyPr vert="horz" lIns="349758" tIns="174879" rIns="349758" bIns="17487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8" y="5904909"/>
            <a:ext cx="22682835" cy="26840981"/>
          </a:xfrm>
          <a:prstGeom prst="rect">
            <a:avLst/>
          </a:prstGeom>
        </p:spPr>
        <p:txBody>
          <a:bodyPr vert="horz" lIns="349758" tIns="174879" rIns="349758" bIns="17487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698953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defTabSz="3497580" rtl="0" eaLnBrk="1" latinLnBrk="0" hangingPunct="1">
        <a:spcBef>
          <a:spcPct val="0"/>
        </a:spcBef>
        <a:buNone/>
        <a:defRPr sz="15300" b="1" kern="1200" spc="-191" baseline="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1311593" indent="-1311593" algn="l" defTabSz="3497580" rtl="0" eaLnBrk="1" latinLnBrk="0" hangingPunct="1">
        <a:spcBef>
          <a:spcPts val="2295"/>
        </a:spcBef>
        <a:spcAft>
          <a:spcPts val="4590"/>
        </a:spcAft>
        <a:buFont typeface="Arial" pitchFamily="34" charset="0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41784" indent="-1092994" algn="l" defTabSz="3497580" rtl="0" eaLnBrk="1" latinLnBrk="0" hangingPunct="1">
        <a:spcBef>
          <a:spcPts val="2295"/>
        </a:spcBef>
        <a:spcAft>
          <a:spcPts val="4590"/>
        </a:spcAft>
        <a:buFont typeface="Arial" pitchFamily="34" charset="0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4371975" indent="-874395" algn="l" defTabSz="3497580" rtl="0" eaLnBrk="1" latinLnBrk="0" hangingPunct="1">
        <a:spcBef>
          <a:spcPts val="2295"/>
        </a:spcBef>
        <a:spcAft>
          <a:spcPts val="4590"/>
        </a:spcAft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20765" indent="-874395" algn="l" defTabSz="3497580" rtl="0" eaLnBrk="1" latinLnBrk="0" hangingPunct="1">
        <a:spcBef>
          <a:spcPts val="2295"/>
        </a:spcBef>
        <a:spcAft>
          <a:spcPts val="4590"/>
        </a:spcAft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9555" indent="-874395" algn="l" defTabSz="3497580" rtl="0" eaLnBrk="1" latinLnBrk="0" hangingPunct="1">
        <a:spcBef>
          <a:spcPts val="2295"/>
        </a:spcBef>
        <a:spcAft>
          <a:spcPts val="4590"/>
        </a:spcAft>
        <a:buFont typeface="Arial" pitchFamily="34" charset="0"/>
        <a:buChar char="»"/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61834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36713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592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86471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79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58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637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516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395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274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153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1029" y="7801973"/>
            <a:ext cx="20111834" cy="1415003"/>
          </a:xfrm>
          <a:prstGeom prst="rect">
            <a:avLst/>
          </a:prstGeom>
          <a:noFill/>
        </p:spPr>
        <p:txBody>
          <a:bodyPr wrap="square" lIns="349758" tIns="174879" rIns="349758" bIns="174879" rtlCol="0">
            <a:spAutoFit/>
          </a:bodyPr>
          <a:lstStyle/>
          <a:p>
            <a:r>
              <a:rPr lang="en-US" dirty="0" err="1">
                <a:latin typeface="Myriad Pro" panose="020B0503030403020204" pitchFamily="34" charset="0"/>
              </a:rPr>
              <a:t>Dimenzije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postera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en-US" dirty="0" err="1">
                <a:latin typeface="Myriad Pro" panose="020B0503030403020204" pitchFamily="34" charset="0"/>
              </a:rPr>
              <a:t>su</a:t>
            </a:r>
            <a:r>
              <a:rPr lang="en-US" dirty="0">
                <a:latin typeface="Myriad Pro" panose="020B0503030403020204" pitchFamily="34" charset="0"/>
              </a:rPr>
              <a:t> </a:t>
            </a:r>
            <a:r>
              <a:rPr lang="sr-Latn-RS" dirty="0">
                <a:latin typeface="Myriad Pro" panose="020B0503030403020204" pitchFamily="34" charset="0"/>
              </a:rPr>
              <a:t>70 x 100 cm</a:t>
            </a:r>
            <a:r>
              <a:rPr lang="sr-Latn-R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7786151" y="72008"/>
            <a:ext cx="6984776" cy="25205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r>
              <a:rPr lang="en-US" sz="4800" dirty="0" err="1">
                <a:solidFill>
                  <a:schemeClr val="tx1"/>
                </a:solidFill>
                <a:latin typeface="Myriad Pro" panose="020B0503030403020204" pitchFamily="34" charset="0"/>
              </a:rPr>
              <a:t>Prostor</a:t>
            </a:r>
            <a:r>
              <a:rPr lang="en-US" sz="4800" dirty="0">
                <a:solidFill>
                  <a:schemeClr val="tx1"/>
                </a:solidFill>
                <a:latin typeface="Myriad Pro" panose="020B0503030403020204" pitchFamily="34" charset="0"/>
              </a:rPr>
              <a:t> za logo </a:t>
            </a:r>
            <a:r>
              <a:rPr lang="en-US" sz="4800" dirty="0" err="1">
                <a:solidFill>
                  <a:schemeClr val="tx1"/>
                </a:solidFill>
                <a:latin typeface="Myriad Pro" panose="020B0503030403020204" pitchFamily="34" charset="0"/>
              </a:rPr>
              <a:t>institucije</a:t>
            </a:r>
            <a:r>
              <a:rPr lang="en-US" sz="4800" dirty="0">
                <a:solidFill>
                  <a:schemeClr val="tx1"/>
                </a:solidFill>
                <a:latin typeface="Myriad Pro" panose="020B0503030403020204" pitchFamily="34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Myriad Pro" panose="020B0503030403020204" pitchFamily="34" charset="0"/>
              </a:rPr>
              <a:t>prvog</a:t>
            </a:r>
            <a:r>
              <a:rPr lang="en-US" sz="4800" dirty="0">
                <a:solidFill>
                  <a:schemeClr val="tx1"/>
                </a:solidFill>
                <a:latin typeface="Myriad Pro" panose="020B0503030403020204" pitchFamily="34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Myriad Pro" panose="020B0503030403020204" pitchFamily="34" charset="0"/>
              </a:rPr>
              <a:t>autora</a:t>
            </a:r>
            <a:endParaRPr lang="en-US" sz="4800" dirty="0">
              <a:solidFill>
                <a:schemeClr val="tx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19378" y="3166504"/>
            <a:ext cx="7283469" cy="1768946"/>
          </a:xfrm>
          <a:prstGeom prst="rect">
            <a:avLst/>
          </a:prstGeom>
          <a:noFill/>
        </p:spPr>
        <p:txBody>
          <a:bodyPr wrap="none" lIns="349758" tIns="174879" rIns="349758" bIns="174879" rtlCol="0">
            <a:spAutoFit/>
          </a:bodyPr>
          <a:lstStyle/>
          <a:p>
            <a:pPr algn="ctr"/>
            <a:r>
              <a:rPr lang="en-US" sz="9200" b="1" dirty="0" err="1">
                <a:solidFill>
                  <a:srgbClr val="263061"/>
                </a:solidFill>
                <a:latin typeface="Myriad Pro" panose="020B0503030403020204" pitchFamily="34" charset="0"/>
              </a:rPr>
              <a:t>Naslov</a:t>
            </a:r>
            <a:r>
              <a:rPr lang="en-US" sz="9200" b="1" dirty="0">
                <a:solidFill>
                  <a:srgbClr val="263061"/>
                </a:solidFill>
                <a:latin typeface="Myriad Pro" panose="020B0503030403020204" pitchFamily="34" charset="0"/>
              </a:rPr>
              <a:t> </a:t>
            </a:r>
            <a:r>
              <a:rPr lang="en-US" sz="9200" b="1" dirty="0" err="1">
                <a:solidFill>
                  <a:srgbClr val="263061"/>
                </a:solidFill>
                <a:latin typeface="Myriad Pro" panose="020B0503030403020204" pitchFamily="34" charset="0"/>
              </a:rPr>
              <a:t>rada</a:t>
            </a:r>
            <a:endParaRPr lang="sr-Latn-RS" sz="9200" b="1" dirty="0">
              <a:solidFill>
                <a:srgbClr val="26306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6240" y="4649048"/>
            <a:ext cx="24050669" cy="1415003"/>
          </a:xfrm>
          <a:prstGeom prst="rect">
            <a:avLst/>
          </a:prstGeom>
          <a:noFill/>
        </p:spPr>
        <p:txBody>
          <a:bodyPr wrap="square" lIns="349758" tIns="174879" rIns="349758" bIns="174879" rtlCol="0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6100" noProof="0" dirty="0" err="1">
                <a:solidFill>
                  <a:srgbClr val="C00000"/>
                </a:solidFill>
                <a:latin typeface="Myriad Pro" panose="020B0503030403020204" pitchFamily="34" charset="0"/>
              </a:rPr>
              <a:t>Prvi</a:t>
            </a:r>
            <a:r>
              <a:rPr lang="en-US" sz="6100" noProof="0" dirty="0">
                <a:solidFill>
                  <a:srgbClr val="C00000"/>
                </a:solidFill>
                <a:latin typeface="Myriad Pro" panose="020B0503030403020204" pitchFamily="34" charset="0"/>
              </a:rPr>
              <a:t> </a:t>
            </a:r>
            <a:r>
              <a:rPr lang="en-US" sz="6100" noProof="0" dirty="0" err="1">
                <a:solidFill>
                  <a:srgbClr val="C00000"/>
                </a:solidFill>
                <a:latin typeface="Myriad Pro" panose="020B0503030403020204" pitchFamily="34" charset="0"/>
              </a:rPr>
              <a:t>autor</a:t>
            </a:r>
            <a:r>
              <a:rPr lang="sr-Latn-RS" sz="6100" baseline="30000" noProof="0" dirty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a</a:t>
            </a:r>
            <a:r>
              <a:rPr lang="sr-Latn-RS" sz="6900" noProof="0" dirty="0">
                <a:solidFill>
                  <a:srgbClr val="C00000"/>
                </a:solidFill>
                <a:latin typeface="Myriad Pro" panose="020B0503030403020204" pitchFamily="34" charset="0"/>
              </a:rPr>
              <a:t>, </a:t>
            </a:r>
            <a:r>
              <a:rPr lang="en-US" sz="6100" noProof="0" dirty="0" err="1">
                <a:solidFill>
                  <a:srgbClr val="C00000"/>
                </a:solidFill>
                <a:latin typeface="Myriad Pro" panose="020B0503030403020204" pitchFamily="34" charset="0"/>
              </a:rPr>
              <a:t>Drugi</a:t>
            </a:r>
            <a:r>
              <a:rPr lang="sr-Latn-RS" sz="6100" noProof="0" dirty="0">
                <a:solidFill>
                  <a:srgbClr val="C00000"/>
                </a:solidFill>
                <a:latin typeface="Myriad Pro" panose="020B0503030403020204" pitchFamily="34" charset="0"/>
              </a:rPr>
              <a:t> </a:t>
            </a:r>
            <a:r>
              <a:rPr lang="sr-Latn-RS" sz="6100" noProof="0" dirty="0" err="1">
                <a:solidFill>
                  <a:srgbClr val="C00000"/>
                </a:solidFill>
                <a:latin typeface="Myriad Pro" panose="020B0503030403020204" pitchFamily="34" charset="0"/>
              </a:rPr>
              <a:t>Autor</a:t>
            </a:r>
            <a:r>
              <a:rPr lang="sr-Latn-RS" sz="6100" baseline="30000" noProof="0" dirty="0" err="1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b</a:t>
            </a:r>
            <a:r>
              <a:rPr lang="sr-Latn-RS" sz="6900" noProof="0" dirty="0">
                <a:solidFill>
                  <a:srgbClr val="C00000"/>
                </a:solidFill>
                <a:latin typeface="Myriad Pro" panose="020B0503030403020204" pitchFamily="34" charset="0"/>
              </a:rPr>
              <a:t>,</a:t>
            </a:r>
            <a:r>
              <a:rPr lang="sr-Latn-RS" sz="6900" baseline="0" noProof="0" dirty="0">
                <a:solidFill>
                  <a:srgbClr val="C00000"/>
                </a:solidFill>
                <a:latin typeface="Myriad Pro" panose="020B0503030403020204" pitchFamily="34" charset="0"/>
              </a:rPr>
              <a:t> </a:t>
            </a:r>
            <a:r>
              <a:rPr lang="sr-Latn-RS" sz="6100" noProof="0" dirty="0">
                <a:solidFill>
                  <a:srgbClr val="C00000"/>
                </a:solidFill>
                <a:latin typeface="Myriad Pro" panose="020B0503030403020204" pitchFamily="34" charset="0"/>
              </a:rPr>
              <a:t>T</a:t>
            </a:r>
            <a:r>
              <a:rPr lang="en-US" sz="6100" noProof="0" dirty="0" err="1">
                <a:solidFill>
                  <a:srgbClr val="C00000"/>
                </a:solidFill>
                <a:latin typeface="Myriad Pro" panose="020B0503030403020204" pitchFamily="34" charset="0"/>
              </a:rPr>
              <a:t>reći</a:t>
            </a:r>
            <a:r>
              <a:rPr lang="sr-Latn-RS" sz="6100" noProof="0" dirty="0">
                <a:solidFill>
                  <a:srgbClr val="C00000"/>
                </a:solidFill>
                <a:latin typeface="Myriad Pro" panose="020B0503030403020204" pitchFamily="34" charset="0"/>
              </a:rPr>
              <a:t> </a:t>
            </a:r>
            <a:r>
              <a:rPr lang="sr-Latn-RS" sz="6100" noProof="0" dirty="0" err="1">
                <a:solidFill>
                  <a:srgbClr val="C00000"/>
                </a:solidFill>
                <a:latin typeface="Myriad Pro" panose="020B0503030403020204" pitchFamily="34" charset="0"/>
              </a:rPr>
              <a:t>Autor</a:t>
            </a:r>
            <a:r>
              <a:rPr lang="sr-Latn-RS" sz="6100" baseline="30000" noProof="0" dirty="0" err="1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c</a:t>
            </a:r>
            <a:r>
              <a:rPr lang="en-GB" sz="6900" noProof="0" dirty="0">
                <a:solidFill>
                  <a:srgbClr val="C00000"/>
                </a:solidFill>
                <a:latin typeface="Myriad Pro" panose="020B0503030403020204" pitchFamily="34" charset="0"/>
              </a:rPr>
              <a:t>,</a:t>
            </a:r>
            <a:r>
              <a:rPr lang="sr-Latn-RS" sz="6900" baseline="0" noProof="0" dirty="0">
                <a:solidFill>
                  <a:srgbClr val="C00000"/>
                </a:solidFill>
                <a:latin typeface="Myriad Pro" panose="020B0503030403020204" pitchFamily="34" charset="0"/>
              </a:rPr>
              <a:t> </a:t>
            </a:r>
            <a:r>
              <a:rPr lang="en-US" sz="6100" dirty="0" err="1">
                <a:solidFill>
                  <a:srgbClr val="C00000"/>
                </a:solidFill>
                <a:latin typeface="Myriad Pro" panose="020B0503030403020204" pitchFamily="34" charset="0"/>
              </a:rPr>
              <a:t>Četvrti</a:t>
            </a:r>
            <a:r>
              <a:rPr lang="sr-Latn-RS" sz="6100" dirty="0">
                <a:solidFill>
                  <a:srgbClr val="C00000"/>
                </a:solidFill>
                <a:latin typeface="Myriad Pro" panose="020B0503030403020204" pitchFamily="34" charset="0"/>
              </a:rPr>
              <a:t> Autor</a:t>
            </a:r>
            <a:r>
              <a:rPr lang="sr-Latn-RS" sz="6900" baseline="30000" dirty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a</a:t>
            </a:r>
            <a:endParaRPr lang="sr-Latn-RS" dirty="0"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6241" y="5498015"/>
            <a:ext cx="24050670" cy="2122889"/>
          </a:xfrm>
          <a:prstGeom prst="rect">
            <a:avLst/>
          </a:prstGeom>
          <a:noFill/>
        </p:spPr>
        <p:txBody>
          <a:bodyPr wrap="square" lIns="349758" tIns="174879" rIns="349758" bIns="174879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6100" baseline="30000" dirty="0">
                <a:solidFill>
                  <a:srgbClr val="333333"/>
                </a:solidFill>
                <a:latin typeface="Myriad Pro" panose="020B0503030403020204" pitchFamily="34" charset="0"/>
              </a:rPr>
              <a:t>a</a:t>
            </a:r>
            <a:r>
              <a:rPr lang="en-GB" sz="6900" baseline="30000" dirty="0">
                <a:solidFill>
                  <a:srgbClr val="333333"/>
                </a:solidFill>
                <a:latin typeface="Myriad Pro" panose="020B0503030403020204" pitchFamily="34" charset="0"/>
              </a:rPr>
              <a:t> </a:t>
            </a:r>
            <a:r>
              <a:rPr lang="sr-Latn-RS" sz="4600" i="1" dirty="0">
                <a:solidFill>
                  <a:srgbClr val="333333"/>
                </a:solidFill>
                <a:latin typeface="Myriad Pro" panose="020B0503030403020204" pitchFamily="34" charset="0"/>
              </a:rPr>
              <a:t>Firma/ustanova prvog autora </a:t>
            </a:r>
            <a:r>
              <a:rPr lang="en-GB" sz="5400" baseline="30000" dirty="0">
                <a:solidFill>
                  <a:srgbClr val="333333"/>
                </a:solidFill>
                <a:latin typeface="Myriad Pro" panose="020B0503030403020204" pitchFamily="34" charset="0"/>
              </a:rPr>
              <a:t>b</a:t>
            </a:r>
            <a:r>
              <a:rPr lang="en-GB" sz="6900" dirty="0">
                <a:solidFill>
                  <a:srgbClr val="333333"/>
                </a:solidFill>
                <a:latin typeface="Myriad Pro" panose="020B0503030403020204" pitchFamily="34" charset="0"/>
              </a:rPr>
              <a:t> </a:t>
            </a:r>
            <a:r>
              <a:rPr lang="sr-Latn-RS" sz="4600" i="1" dirty="0">
                <a:solidFill>
                  <a:srgbClr val="333333"/>
                </a:solidFill>
                <a:latin typeface="Myriad Pro" panose="020B0503030403020204" pitchFamily="34" charset="0"/>
              </a:rPr>
              <a:t>Firma/ustanova </a:t>
            </a:r>
            <a:r>
              <a:rPr lang="en-US" sz="4600" i="1" dirty="0" err="1">
                <a:solidFill>
                  <a:srgbClr val="333333"/>
                </a:solidFill>
                <a:latin typeface="Myriad Pro" panose="020B0503030403020204" pitchFamily="34" charset="0"/>
              </a:rPr>
              <a:t>drugog</a:t>
            </a:r>
            <a:r>
              <a:rPr lang="sr-Latn-RS" sz="4600" i="1" dirty="0">
                <a:solidFill>
                  <a:srgbClr val="333333"/>
                </a:solidFill>
                <a:latin typeface="Myriad Pro" panose="020B0503030403020204" pitchFamily="34" charset="0"/>
              </a:rPr>
              <a:t> autora </a:t>
            </a:r>
            <a:r>
              <a:rPr lang="en-GB" sz="5400" baseline="30000" dirty="0">
                <a:solidFill>
                  <a:srgbClr val="333333"/>
                </a:solidFill>
                <a:latin typeface="Myriad Pro" panose="020B0503030403020204" pitchFamily="34" charset="0"/>
              </a:rPr>
              <a:t>c</a:t>
            </a:r>
            <a:r>
              <a:rPr lang="en-GB" sz="6900" baseline="30000" dirty="0">
                <a:solidFill>
                  <a:srgbClr val="333333"/>
                </a:solidFill>
                <a:latin typeface="Myriad Pro" panose="020B0503030403020204" pitchFamily="34" charset="0"/>
              </a:rPr>
              <a:t> </a:t>
            </a:r>
            <a:r>
              <a:rPr lang="sr-Latn-RS" sz="4600" i="1" dirty="0">
                <a:solidFill>
                  <a:srgbClr val="333333"/>
                </a:solidFill>
                <a:latin typeface="Myriad Pro" panose="020B0503030403020204" pitchFamily="34" charset="0"/>
              </a:rPr>
              <a:t>Firma/ustanova </a:t>
            </a:r>
            <a:r>
              <a:rPr lang="en-US" sz="4600" i="1" dirty="0" err="1">
                <a:solidFill>
                  <a:srgbClr val="333333"/>
                </a:solidFill>
                <a:latin typeface="Myriad Pro" panose="020B0503030403020204" pitchFamily="34" charset="0"/>
              </a:rPr>
              <a:t>trećeg</a:t>
            </a:r>
            <a:r>
              <a:rPr lang="sr-Latn-RS" sz="4600" i="1" dirty="0">
                <a:solidFill>
                  <a:srgbClr val="333333"/>
                </a:solidFill>
                <a:latin typeface="Myriad Pro" panose="020B0503030403020204" pitchFamily="34" charset="0"/>
              </a:rPr>
              <a:t> autora </a:t>
            </a:r>
            <a:endParaRPr lang="en-GB" sz="4600" dirty="0">
              <a:solidFill>
                <a:srgbClr val="333333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18763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Rockwell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241</TotalTime>
  <Words>47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Myriad Pro</vt:lpstr>
      <vt:lpstr>Arial</vt:lpstr>
      <vt:lpstr>Gill Sans MT</vt:lpstr>
      <vt:lpstr>Rockwell</vt:lpstr>
      <vt:lpstr>Theme1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Nina</dc:creator>
  <cp:lastModifiedBy>Luka Pavelka</cp:lastModifiedBy>
  <cp:revision>37</cp:revision>
  <dcterms:created xsi:type="dcterms:W3CDTF">2016-07-05T11:01:29Z</dcterms:created>
  <dcterms:modified xsi:type="dcterms:W3CDTF">2022-09-09T10:51:02Z</dcterms:modified>
</cp:coreProperties>
</file>